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1" r:id="rId4"/>
    <p:sldId id="263" r:id="rId5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4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62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3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8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0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9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55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58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43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56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032A-917D-4C7E-8208-7024921EAB03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29F2-1E4F-4EC4-BFB6-0F1E7898E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847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57334" y="2668419"/>
            <a:ext cx="3578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cs typeface="Times New Roman" panose="02020603050405020304" pitchFamily="18" charset="0"/>
              </a:rPr>
              <a:t>Фамилия</a:t>
            </a:r>
          </a:p>
          <a:p>
            <a:r>
              <a:rPr lang="ru-RU" sz="2800" b="1" dirty="0" smtClean="0">
                <a:cs typeface="Times New Roman" panose="02020603050405020304" pitchFamily="18" charset="0"/>
              </a:rPr>
              <a:t>Имя Отчество</a:t>
            </a:r>
            <a:endParaRPr lang="ru-RU" sz="2800" b="1" dirty="0"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7334" y="3622526"/>
            <a:ext cx="3440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Регалии или подпись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1829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8656" y="2190613"/>
            <a:ext cx="10209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16449D"/>
                </a:solidFill>
              </a:rPr>
              <a:t>Название темы</a:t>
            </a:r>
            <a:endParaRPr lang="ru-RU" sz="4800" dirty="0">
              <a:solidFill>
                <a:srgbClr val="1644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5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9185" y="282872"/>
            <a:ext cx="30630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ЗАГОЛОВОК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6633" y="1723542"/>
            <a:ext cx="3529320" cy="360497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6936" y="1723543"/>
            <a:ext cx="3529320" cy="360497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39468" y="1723542"/>
            <a:ext cx="3529320" cy="360497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20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9185" y="282872"/>
            <a:ext cx="30630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379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Широкоэкранный</PresentationFormat>
  <Paragraphs>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2023-10-11T14:37:12Z</dcterms:created>
  <dcterms:modified xsi:type="dcterms:W3CDTF">2023-10-16T15:42:03Z</dcterms:modified>
</cp:coreProperties>
</file>